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embeddedFontLst>
    <p:embeddedFont>
      <p:font typeface="Arial Rounded MT Bold" panose="020F0704030504030204" pitchFamily="34" charset="0"/>
      <p:regular r:id="rId12"/>
    </p:embeddedFont>
    <p:embeddedFont>
      <p:font typeface="Gill Sans" panose="020B0604020202020204" charset="0"/>
      <p:regular r:id="rId13"/>
      <p:bold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iutifO6p1bjTuFLlYdSVgnS+Jr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7BC5"/>
    <a:srgbClr val="BD39A4"/>
    <a:srgbClr val="6D21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756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9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486ba2e440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486ba2e440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  <a:defRPr sz="38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EFEFE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Gill Sans"/>
              <a:buNone/>
              <a:defRPr sz="22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>
            <a:spLocks noGrp="1"/>
          </p:cNvSpPr>
          <p:nvPr>
            <p:ph type="pic" idx="2"/>
          </p:nvPr>
        </p:nvSpPr>
        <p:spPr>
          <a:xfrm>
            <a:off x="6095999" y="0"/>
            <a:ext cx="6102097" cy="68580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78" name="Google Shape;78;p19"/>
          <p:cNvSpPr txBox="1">
            <a:spLocks noGrp="1"/>
          </p:cNvSpPr>
          <p:nvPr>
            <p:ph type="body" idx="1"/>
          </p:nvPr>
        </p:nvSpPr>
        <p:spPr>
          <a:xfrm>
            <a:off x="1115568" y="3549918"/>
            <a:ext cx="3794760" cy="219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ftr" idx="11"/>
          </p:nvPr>
        </p:nvSpPr>
        <p:spPr>
          <a:xfrm>
            <a:off x="804672" y="6236208"/>
            <a:ext cx="5124797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body" idx="1"/>
          </p:nvPr>
        </p:nvSpPr>
        <p:spPr>
          <a:xfrm rot="5400000">
            <a:off x="4545009" y="324172"/>
            <a:ext cx="3101983" cy="772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0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0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0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1"/>
          <p:cNvSpPr txBox="1">
            <a:spLocks noGrp="1"/>
          </p:cNvSpPr>
          <p:nvPr>
            <p:ph type="title"/>
          </p:nvPr>
        </p:nvSpPr>
        <p:spPr>
          <a:xfrm rot="5400000">
            <a:off x="6810676" y="2779696"/>
            <a:ext cx="4983480" cy="1298608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body" idx="1"/>
          </p:nvPr>
        </p:nvSpPr>
        <p:spPr>
          <a:xfrm rot="5400000">
            <a:off x="2838641" y="329756"/>
            <a:ext cx="4983480" cy="619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1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1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bg>
      <p:bgPr>
        <a:solidFill>
          <a:schemeClr val="accent2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  <a:defRPr sz="38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EFEFE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2"/>
          <p:cNvSpPr txBox="1"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2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bg>
      <p:bgPr>
        <a:solidFill>
          <a:schemeClr val="accent1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3"/>
          <p:cNvSpPr txBox="1"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  <a:defRPr sz="38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 txBox="1"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4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body" idx="1"/>
          </p:nvPr>
        </p:nvSpPr>
        <p:spPr>
          <a:xfrm>
            <a:off x="1581912" y="2638044"/>
            <a:ext cx="4271771" cy="310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body" idx="2"/>
          </p:nvPr>
        </p:nvSpPr>
        <p:spPr>
          <a:xfrm>
            <a:off x="6338315" y="2638044"/>
            <a:ext cx="4270247" cy="310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4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4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sz="1900" b="0" cap="none">
                <a:solidFill>
                  <a:srgbClr val="6B889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15"/>
          <p:cNvSpPr txBox="1">
            <a:spLocks noGrp="1"/>
          </p:cNvSpPr>
          <p:nvPr>
            <p:ph type="body" idx="2"/>
          </p:nvPr>
        </p:nvSpPr>
        <p:spPr>
          <a:xfrm>
            <a:off x="1583436" y="3143250"/>
            <a:ext cx="4270248" cy="2596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body" idx="3"/>
          </p:nvPr>
        </p:nvSpPr>
        <p:spPr>
          <a:xfrm>
            <a:off x="6338316" y="3143250"/>
            <a:ext cx="4253484" cy="2596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body" idx="4"/>
          </p:nvPr>
        </p:nvSpPr>
        <p:spPr>
          <a:xfrm>
            <a:off x="6338316" y="2313433"/>
            <a:ext cx="4270248" cy="70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sz="1900" b="0" cap="none">
                <a:solidFill>
                  <a:srgbClr val="6B889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15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5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5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6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7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Gill Sans"/>
              <a:buNone/>
              <a:defRPr sz="22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body" idx="1"/>
          </p:nvPr>
        </p:nvSpPr>
        <p:spPr>
          <a:xfrm>
            <a:off x="6736080" y="804672"/>
            <a:ext cx="4815840" cy="524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  <a:defRPr sz="1900">
                <a:solidFill>
                  <a:schemeClr val="dk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5pPr>
            <a:lvl6pPr marL="2743200" lvl="5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2"/>
          </p:nvPr>
        </p:nvSpPr>
        <p:spPr>
          <a:xfrm>
            <a:off x="1115568" y="3549918"/>
            <a:ext cx="3794760" cy="219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ftr" idx="11"/>
          </p:nvPr>
        </p:nvSpPr>
        <p:spPr>
          <a:xfrm>
            <a:off x="804672" y="6236208"/>
            <a:ext cx="5124797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8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ill Sans"/>
              <a:buNone/>
              <a:defRPr sz="28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ill Sans"/>
              <a:buNone/>
              <a:defRPr sz="28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22" name="Google Shape;22;p8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benheine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enheine.com/fr/services/creation-graphique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30424CCC-A74C-8925-4A4C-50A45C959A4C}"/>
              </a:ext>
            </a:extLst>
          </p:cNvPr>
          <p:cNvSpPr/>
          <p:nvPr/>
        </p:nvSpPr>
        <p:spPr>
          <a:xfrm>
            <a:off x="0" y="2540458"/>
            <a:ext cx="12192000" cy="4317542"/>
          </a:xfrm>
          <a:prstGeom prst="rect">
            <a:avLst/>
          </a:prstGeom>
          <a:solidFill>
            <a:srgbClr val="BD39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6BFB68EA-4AF0-5F50-F34A-528EB284FBE1}"/>
              </a:ext>
            </a:extLst>
          </p:cNvPr>
          <p:cNvGrpSpPr/>
          <p:nvPr/>
        </p:nvGrpSpPr>
        <p:grpSpPr>
          <a:xfrm>
            <a:off x="5348748" y="108155"/>
            <a:ext cx="6754762" cy="6740014"/>
            <a:chOff x="5298305" y="189390"/>
            <a:chExt cx="6698386" cy="6465902"/>
          </a:xfrm>
          <a:blipFill>
            <a:blip r:embed="rId3"/>
            <a:stretch>
              <a:fillRect/>
            </a:stretch>
          </a:blipFill>
        </p:grpSpPr>
        <p:sp>
          <p:nvSpPr>
            <p:cNvPr id="2" name="Hexagone 1">
              <a:extLst>
                <a:ext uri="{FF2B5EF4-FFF2-40B4-BE49-F238E27FC236}">
                  <a16:creationId xmlns:a16="http://schemas.microsoft.com/office/drawing/2014/main" id="{0D15CE1A-204D-7927-D94D-1D9E1BB7F8BE}"/>
                </a:ext>
              </a:extLst>
            </p:cNvPr>
            <p:cNvSpPr/>
            <p:nvPr/>
          </p:nvSpPr>
          <p:spPr>
            <a:xfrm>
              <a:off x="5298305" y="3126819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3" name="Hexagone 2">
              <a:extLst>
                <a:ext uri="{FF2B5EF4-FFF2-40B4-BE49-F238E27FC236}">
                  <a16:creationId xmlns:a16="http://schemas.microsoft.com/office/drawing/2014/main" id="{F732A743-13B9-B649-9755-4661FFA6D7AE}"/>
                </a:ext>
              </a:extLst>
            </p:cNvPr>
            <p:cNvSpPr/>
            <p:nvPr/>
          </p:nvSpPr>
          <p:spPr>
            <a:xfrm>
              <a:off x="5298305" y="4305471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4" name="Hexagone 3">
              <a:extLst>
                <a:ext uri="{FF2B5EF4-FFF2-40B4-BE49-F238E27FC236}">
                  <a16:creationId xmlns:a16="http://schemas.microsoft.com/office/drawing/2014/main" id="{8617A80A-ADF4-6441-86F1-A8D938A95521}"/>
                </a:ext>
              </a:extLst>
            </p:cNvPr>
            <p:cNvSpPr/>
            <p:nvPr/>
          </p:nvSpPr>
          <p:spPr>
            <a:xfrm>
              <a:off x="7451693" y="784096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5" name="Hexagone 4">
              <a:extLst>
                <a:ext uri="{FF2B5EF4-FFF2-40B4-BE49-F238E27FC236}">
                  <a16:creationId xmlns:a16="http://schemas.microsoft.com/office/drawing/2014/main" id="{7CA6C3C7-15C1-A338-4D62-D7888EAAD842}"/>
                </a:ext>
              </a:extLst>
            </p:cNvPr>
            <p:cNvSpPr/>
            <p:nvPr/>
          </p:nvSpPr>
          <p:spPr>
            <a:xfrm>
              <a:off x="6368988" y="3723035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6" name="Hexagone 5">
              <a:extLst>
                <a:ext uri="{FF2B5EF4-FFF2-40B4-BE49-F238E27FC236}">
                  <a16:creationId xmlns:a16="http://schemas.microsoft.com/office/drawing/2014/main" id="{08659ED2-1211-C8A6-6DE5-81DFB02B9F1E}"/>
                </a:ext>
              </a:extLst>
            </p:cNvPr>
            <p:cNvSpPr/>
            <p:nvPr/>
          </p:nvSpPr>
          <p:spPr>
            <a:xfrm>
              <a:off x="6383785" y="2547018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7" name="Hexagone 6">
              <a:extLst>
                <a:ext uri="{FF2B5EF4-FFF2-40B4-BE49-F238E27FC236}">
                  <a16:creationId xmlns:a16="http://schemas.microsoft.com/office/drawing/2014/main" id="{CFA3255A-B40A-DDEE-FDE2-4AB00A501EC5}"/>
                </a:ext>
              </a:extLst>
            </p:cNvPr>
            <p:cNvSpPr/>
            <p:nvPr/>
          </p:nvSpPr>
          <p:spPr>
            <a:xfrm>
              <a:off x="6376941" y="4891860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8" name="Hexagone 7">
              <a:extLst>
                <a:ext uri="{FF2B5EF4-FFF2-40B4-BE49-F238E27FC236}">
                  <a16:creationId xmlns:a16="http://schemas.microsoft.com/office/drawing/2014/main" id="{74BF103A-24DA-6B0B-AC88-A2C1264AA952}"/>
                </a:ext>
              </a:extLst>
            </p:cNvPr>
            <p:cNvSpPr/>
            <p:nvPr/>
          </p:nvSpPr>
          <p:spPr>
            <a:xfrm>
              <a:off x="7442447" y="5488075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9" name="Hexagone 8">
              <a:extLst>
                <a:ext uri="{FF2B5EF4-FFF2-40B4-BE49-F238E27FC236}">
                  <a16:creationId xmlns:a16="http://schemas.microsoft.com/office/drawing/2014/main" id="{AC81B282-BD01-F820-EFBA-A431C295FF53}"/>
                </a:ext>
              </a:extLst>
            </p:cNvPr>
            <p:cNvSpPr/>
            <p:nvPr/>
          </p:nvSpPr>
          <p:spPr>
            <a:xfrm>
              <a:off x="7460202" y="1958872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0" name="Hexagone 9">
              <a:extLst>
                <a:ext uri="{FF2B5EF4-FFF2-40B4-BE49-F238E27FC236}">
                  <a16:creationId xmlns:a16="http://schemas.microsoft.com/office/drawing/2014/main" id="{AF792C7F-2B03-AD92-41DC-33D684C94F6C}"/>
                </a:ext>
              </a:extLst>
            </p:cNvPr>
            <p:cNvSpPr/>
            <p:nvPr/>
          </p:nvSpPr>
          <p:spPr>
            <a:xfrm>
              <a:off x="7460202" y="3135164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1" name="Hexagone 10">
              <a:extLst>
                <a:ext uri="{FF2B5EF4-FFF2-40B4-BE49-F238E27FC236}">
                  <a16:creationId xmlns:a16="http://schemas.microsoft.com/office/drawing/2014/main" id="{6A80D34A-D048-F11F-3296-8DAFDE8D114B}"/>
                </a:ext>
              </a:extLst>
            </p:cNvPr>
            <p:cNvSpPr/>
            <p:nvPr/>
          </p:nvSpPr>
          <p:spPr>
            <a:xfrm>
              <a:off x="7451694" y="4302709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2" name="Hexagone 11">
              <a:extLst>
                <a:ext uri="{FF2B5EF4-FFF2-40B4-BE49-F238E27FC236}">
                  <a16:creationId xmlns:a16="http://schemas.microsoft.com/office/drawing/2014/main" id="{AEFB7083-B327-7F85-9E5B-29F07F700F4B}"/>
                </a:ext>
              </a:extLst>
            </p:cNvPr>
            <p:cNvSpPr/>
            <p:nvPr/>
          </p:nvSpPr>
          <p:spPr>
            <a:xfrm>
              <a:off x="10691672" y="4906391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3" name="Hexagone 12">
              <a:extLst>
                <a:ext uri="{FF2B5EF4-FFF2-40B4-BE49-F238E27FC236}">
                  <a16:creationId xmlns:a16="http://schemas.microsoft.com/office/drawing/2014/main" id="{1D238EAB-4F9B-4959-6B3F-4E63BCD19A3D}"/>
                </a:ext>
              </a:extLst>
            </p:cNvPr>
            <p:cNvSpPr/>
            <p:nvPr/>
          </p:nvSpPr>
          <p:spPr>
            <a:xfrm>
              <a:off x="10691673" y="3730100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4" name="Hexagone 13">
              <a:extLst>
                <a:ext uri="{FF2B5EF4-FFF2-40B4-BE49-F238E27FC236}">
                  <a16:creationId xmlns:a16="http://schemas.microsoft.com/office/drawing/2014/main" id="{65115F6A-063F-7E29-7C4F-271B71A86B01}"/>
                </a:ext>
              </a:extLst>
            </p:cNvPr>
            <p:cNvSpPr/>
            <p:nvPr/>
          </p:nvSpPr>
          <p:spPr>
            <a:xfrm>
              <a:off x="10691673" y="2547891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5" name="Hexagone 14">
              <a:extLst>
                <a:ext uri="{FF2B5EF4-FFF2-40B4-BE49-F238E27FC236}">
                  <a16:creationId xmlns:a16="http://schemas.microsoft.com/office/drawing/2014/main" id="{6B45B6E3-631E-36EC-0FD0-0F1DBCDB93A3}"/>
                </a:ext>
              </a:extLst>
            </p:cNvPr>
            <p:cNvSpPr/>
            <p:nvPr/>
          </p:nvSpPr>
          <p:spPr>
            <a:xfrm>
              <a:off x="10691673" y="1365682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6" name="Hexagone 15">
              <a:extLst>
                <a:ext uri="{FF2B5EF4-FFF2-40B4-BE49-F238E27FC236}">
                  <a16:creationId xmlns:a16="http://schemas.microsoft.com/office/drawing/2014/main" id="{F7975439-FFE8-C4C4-9CD1-4A10509EBA1B}"/>
                </a:ext>
              </a:extLst>
            </p:cNvPr>
            <p:cNvSpPr/>
            <p:nvPr/>
          </p:nvSpPr>
          <p:spPr>
            <a:xfrm>
              <a:off x="10691674" y="189390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" name="Hexagone 16">
              <a:extLst>
                <a:ext uri="{FF2B5EF4-FFF2-40B4-BE49-F238E27FC236}">
                  <a16:creationId xmlns:a16="http://schemas.microsoft.com/office/drawing/2014/main" id="{49DB24EB-38CD-46FE-BB39-E0CAE87F6193}"/>
                </a:ext>
              </a:extLst>
            </p:cNvPr>
            <p:cNvSpPr/>
            <p:nvPr/>
          </p:nvSpPr>
          <p:spPr>
            <a:xfrm>
              <a:off x="9613037" y="5510073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8" name="Hexagone 17">
              <a:extLst>
                <a:ext uri="{FF2B5EF4-FFF2-40B4-BE49-F238E27FC236}">
                  <a16:creationId xmlns:a16="http://schemas.microsoft.com/office/drawing/2014/main" id="{CBCDBEF6-A329-4E9E-2E39-91ABBF8087DD}"/>
                </a:ext>
              </a:extLst>
            </p:cNvPr>
            <p:cNvSpPr/>
            <p:nvPr/>
          </p:nvSpPr>
          <p:spPr>
            <a:xfrm>
              <a:off x="9613037" y="4328192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9" name="Hexagone 18">
              <a:extLst>
                <a:ext uri="{FF2B5EF4-FFF2-40B4-BE49-F238E27FC236}">
                  <a16:creationId xmlns:a16="http://schemas.microsoft.com/office/drawing/2014/main" id="{2FAAA644-AA7B-7F1E-B0CC-931C1F63A8BF}"/>
                </a:ext>
              </a:extLst>
            </p:cNvPr>
            <p:cNvSpPr/>
            <p:nvPr/>
          </p:nvSpPr>
          <p:spPr>
            <a:xfrm>
              <a:off x="9613037" y="3145983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0" name="Hexagone 19">
              <a:extLst>
                <a:ext uri="{FF2B5EF4-FFF2-40B4-BE49-F238E27FC236}">
                  <a16:creationId xmlns:a16="http://schemas.microsoft.com/office/drawing/2014/main" id="{92313B0D-506D-77B8-A336-9019836DDFCF}"/>
                </a:ext>
              </a:extLst>
            </p:cNvPr>
            <p:cNvSpPr/>
            <p:nvPr/>
          </p:nvSpPr>
          <p:spPr>
            <a:xfrm>
              <a:off x="9613037" y="1963774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1" name="Hexagone 20">
              <a:extLst>
                <a:ext uri="{FF2B5EF4-FFF2-40B4-BE49-F238E27FC236}">
                  <a16:creationId xmlns:a16="http://schemas.microsoft.com/office/drawing/2014/main" id="{90C7D9D3-A6B0-46EC-88A4-C7BDE25EC6D2}"/>
                </a:ext>
              </a:extLst>
            </p:cNvPr>
            <p:cNvSpPr/>
            <p:nvPr/>
          </p:nvSpPr>
          <p:spPr>
            <a:xfrm>
              <a:off x="9613038" y="787482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2" name="Hexagone 21">
              <a:extLst>
                <a:ext uri="{FF2B5EF4-FFF2-40B4-BE49-F238E27FC236}">
                  <a16:creationId xmlns:a16="http://schemas.microsoft.com/office/drawing/2014/main" id="{B60A85B1-D28A-DB2B-10DA-0FAE21EECD56}"/>
                </a:ext>
              </a:extLst>
            </p:cNvPr>
            <p:cNvSpPr/>
            <p:nvPr/>
          </p:nvSpPr>
          <p:spPr>
            <a:xfrm>
              <a:off x="8530330" y="4906391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3" name="Hexagone 22">
              <a:extLst>
                <a:ext uri="{FF2B5EF4-FFF2-40B4-BE49-F238E27FC236}">
                  <a16:creationId xmlns:a16="http://schemas.microsoft.com/office/drawing/2014/main" id="{9C4B6A52-2A4A-85CD-D226-74E5C75B17D0}"/>
                </a:ext>
              </a:extLst>
            </p:cNvPr>
            <p:cNvSpPr/>
            <p:nvPr/>
          </p:nvSpPr>
          <p:spPr>
            <a:xfrm>
              <a:off x="8530331" y="3730100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4" name="Hexagone 23">
              <a:extLst>
                <a:ext uri="{FF2B5EF4-FFF2-40B4-BE49-F238E27FC236}">
                  <a16:creationId xmlns:a16="http://schemas.microsoft.com/office/drawing/2014/main" id="{84B0E576-3CF5-B576-CB62-3EE3B9D1CC1C}"/>
                </a:ext>
              </a:extLst>
            </p:cNvPr>
            <p:cNvSpPr/>
            <p:nvPr/>
          </p:nvSpPr>
          <p:spPr>
            <a:xfrm>
              <a:off x="8530331" y="2547891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5" name="Hexagone 24">
              <a:extLst>
                <a:ext uri="{FF2B5EF4-FFF2-40B4-BE49-F238E27FC236}">
                  <a16:creationId xmlns:a16="http://schemas.microsoft.com/office/drawing/2014/main" id="{134C1F73-5BF0-80B4-2966-6C536468D925}"/>
                </a:ext>
              </a:extLst>
            </p:cNvPr>
            <p:cNvSpPr/>
            <p:nvPr/>
          </p:nvSpPr>
          <p:spPr>
            <a:xfrm>
              <a:off x="8530331" y="1365682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26" name="Hexagone 25">
              <a:extLst>
                <a:ext uri="{FF2B5EF4-FFF2-40B4-BE49-F238E27FC236}">
                  <a16:creationId xmlns:a16="http://schemas.microsoft.com/office/drawing/2014/main" id="{C7364861-A02A-5BBA-54E2-80AF4A064F59}"/>
                </a:ext>
              </a:extLst>
            </p:cNvPr>
            <p:cNvSpPr/>
            <p:nvPr/>
          </p:nvSpPr>
          <p:spPr>
            <a:xfrm>
              <a:off x="8530332" y="189390"/>
              <a:ext cx="1305017" cy="114521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57C1B8B2-5C26-E742-357C-9EAD664E1F07}"/>
              </a:ext>
            </a:extLst>
          </p:cNvPr>
          <p:cNvSpPr txBox="1"/>
          <p:nvPr/>
        </p:nvSpPr>
        <p:spPr>
          <a:xfrm>
            <a:off x="522569" y="2935428"/>
            <a:ext cx="4191535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5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Arts Visuel</a:t>
            </a:r>
            <a:br>
              <a:rPr lang="fr-CH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fr-CH" sz="3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Ben Heine</a:t>
            </a:r>
            <a:endParaRPr lang="fr-CH" sz="5400" dirty="0">
              <a:solidFill>
                <a:schemeClr val="bg1"/>
              </a:solidFill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179C320A-5CD8-5BF8-090F-BAB9310EADEE}"/>
              </a:ext>
            </a:extLst>
          </p:cNvPr>
          <p:cNvSpPr txBox="1"/>
          <p:nvPr/>
        </p:nvSpPr>
        <p:spPr>
          <a:xfrm>
            <a:off x="568748" y="4342197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4" tooltip="www.benheine.c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www.benheine.com</a:t>
            </a:r>
            <a:endParaRPr lang="fr-CH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8" name="Image 37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B95B7808-9C9A-CC5B-BC06-D707BD69DD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11" y="-764769"/>
            <a:ext cx="4472218" cy="4472218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B816504A-302E-BD90-6301-ECA4173CEF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379"/>
            <a:ext cx="12192000" cy="68372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7BC5">
            <a:alpha val="50000"/>
          </a:srgbClr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1625" y="419100"/>
            <a:ext cx="9048750" cy="60198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7BC5">
            <a:alpha val="50000"/>
          </a:srgbClr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81250" y="771525"/>
            <a:ext cx="7429500" cy="5314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7BC5">
            <a:alpha val="50000"/>
          </a:srgbClr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0" y="738187"/>
            <a:ext cx="7620000" cy="53816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7BC5">
            <a:alpha val="50000"/>
          </a:srgbClr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41754" y="957876"/>
            <a:ext cx="7905137" cy="51366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7BC5">
            <a:alpha val="50000"/>
          </a:srgbClr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"/>
          <p:cNvSpPr txBox="1">
            <a:spLocks noGrp="1"/>
          </p:cNvSpPr>
          <p:nvPr>
            <p:ph type="ctrTitle"/>
          </p:nvPr>
        </p:nvSpPr>
        <p:spPr>
          <a:xfrm>
            <a:off x="1600200" y="557944"/>
            <a:ext cx="8991600" cy="1239894"/>
          </a:xfrm>
          <a:custGeom>
            <a:avLst/>
            <a:gdLst>
              <a:gd name="connsiteX0" fmla="*/ 0 w 8991600"/>
              <a:gd name="connsiteY0" fmla="*/ 0 h 1239894"/>
              <a:gd name="connsiteX1" fmla="*/ 781578 w 8991600"/>
              <a:gd name="connsiteY1" fmla="*/ 0 h 1239894"/>
              <a:gd name="connsiteX2" fmla="*/ 1383323 w 8991600"/>
              <a:gd name="connsiteY2" fmla="*/ 0 h 1239894"/>
              <a:gd name="connsiteX3" fmla="*/ 2074985 w 8991600"/>
              <a:gd name="connsiteY3" fmla="*/ 0 h 1239894"/>
              <a:gd name="connsiteX4" fmla="*/ 2946478 w 8991600"/>
              <a:gd name="connsiteY4" fmla="*/ 0 h 1239894"/>
              <a:gd name="connsiteX5" fmla="*/ 3458308 w 8991600"/>
              <a:gd name="connsiteY5" fmla="*/ 0 h 1239894"/>
              <a:gd name="connsiteX6" fmla="*/ 4239885 w 8991600"/>
              <a:gd name="connsiteY6" fmla="*/ 0 h 1239894"/>
              <a:gd name="connsiteX7" fmla="*/ 4751715 w 8991600"/>
              <a:gd name="connsiteY7" fmla="*/ 0 h 1239894"/>
              <a:gd name="connsiteX8" fmla="*/ 5443376 w 8991600"/>
              <a:gd name="connsiteY8" fmla="*/ 0 h 1239894"/>
              <a:gd name="connsiteX9" fmla="*/ 6224954 w 8991600"/>
              <a:gd name="connsiteY9" fmla="*/ 0 h 1239894"/>
              <a:gd name="connsiteX10" fmla="*/ 6646867 w 8991600"/>
              <a:gd name="connsiteY10" fmla="*/ 0 h 1239894"/>
              <a:gd name="connsiteX11" fmla="*/ 7068781 w 8991600"/>
              <a:gd name="connsiteY11" fmla="*/ 0 h 1239894"/>
              <a:gd name="connsiteX12" fmla="*/ 7940274 w 8991600"/>
              <a:gd name="connsiteY12" fmla="*/ 0 h 1239894"/>
              <a:gd name="connsiteX13" fmla="*/ 8991600 w 8991600"/>
              <a:gd name="connsiteY13" fmla="*/ 0 h 1239894"/>
              <a:gd name="connsiteX14" fmla="*/ 8991600 w 8991600"/>
              <a:gd name="connsiteY14" fmla="*/ 582750 h 1239894"/>
              <a:gd name="connsiteX15" fmla="*/ 8991600 w 8991600"/>
              <a:gd name="connsiteY15" fmla="*/ 1239894 h 1239894"/>
              <a:gd name="connsiteX16" fmla="*/ 8210022 w 8991600"/>
              <a:gd name="connsiteY16" fmla="*/ 1239894 h 1239894"/>
              <a:gd name="connsiteX17" fmla="*/ 7428445 w 8991600"/>
              <a:gd name="connsiteY17" fmla="*/ 1239894 h 1239894"/>
              <a:gd name="connsiteX18" fmla="*/ 6736783 w 8991600"/>
              <a:gd name="connsiteY18" fmla="*/ 1239894 h 1239894"/>
              <a:gd name="connsiteX19" fmla="*/ 5865290 w 8991600"/>
              <a:gd name="connsiteY19" fmla="*/ 1239894 h 1239894"/>
              <a:gd name="connsiteX20" fmla="*/ 4993796 w 8991600"/>
              <a:gd name="connsiteY20" fmla="*/ 1239894 h 1239894"/>
              <a:gd name="connsiteX21" fmla="*/ 4212219 w 8991600"/>
              <a:gd name="connsiteY21" fmla="*/ 1239894 h 1239894"/>
              <a:gd name="connsiteX22" fmla="*/ 3430641 w 8991600"/>
              <a:gd name="connsiteY22" fmla="*/ 1239894 h 1239894"/>
              <a:gd name="connsiteX23" fmla="*/ 2649064 w 8991600"/>
              <a:gd name="connsiteY23" fmla="*/ 1239894 h 1239894"/>
              <a:gd name="connsiteX24" fmla="*/ 2137234 w 8991600"/>
              <a:gd name="connsiteY24" fmla="*/ 1239894 h 1239894"/>
              <a:gd name="connsiteX25" fmla="*/ 1265741 w 8991600"/>
              <a:gd name="connsiteY25" fmla="*/ 1239894 h 1239894"/>
              <a:gd name="connsiteX26" fmla="*/ 0 w 8991600"/>
              <a:gd name="connsiteY26" fmla="*/ 1239894 h 1239894"/>
              <a:gd name="connsiteX27" fmla="*/ 0 w 8991600"/>
              <a:gd name="connsiteY27" fmla="*/ 657144 h 1239894"/>
              <a:gd name="connsiteX28" fmla="*/ 0 w 8991600"/>
              <a:gd name="connsiteY28" fmla="*/ 0 h 12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991600" h="1239894" fill="none" extrusionOk="0">
                <a:moveTo>
                  <a:pt x="0" y="0"/>
                </a:moveTo>
                <a:cubicBezTo>
                  <a:pt x="184148" y="21361"/>
                  <a:pt x="503394" y="7018"/>
                  <a:pt x="781578" y="0"/>
                </a:cubicBezTo>
                <a:cubicBezTo>
                  <a:pt x="1059762" y="-7018"/>
                  <a:pt x="1085953" y="9986"/>
                  <a:pt x="1383323" y="0"/>
                </a:cubicBezTo>
                <a:cubicBezTo>
                  <a:pt x="1680694" y="-9986"/>
                  <a:pt x="1928296" y="-23287"/>
                  <a:pt x="2074985" y="0"/>
                </a:cubicBezTo>
                <a:cubicBezTo>
                  <a:pt x="2221674" y="23287"/>
                  <a:pt x="2688777" y="-34239"/>
                  <a:pt x="2946478" y="0"/>
                </a:cubicBezTo>
                <a:cubicBezTo>
                  <a:pt x="3204179" y="34239"/>
                  <a:pt x="3212004" y="17526"/>
                  <a:pt x="3458308" y="0"/>
                </a:cubicBezTo>
                <a:cubicBezTo>
                  <a:pt x="3704612" y="-17526"/>
                  <a:pt x="3977769" y="18035"/>
                  <a:pt x="4239885" y="0"/>
                </a:cubicBezTo>
                <a:cubicBezTo>
                  <a:pt x="4502001" y="-18035"/>
                  <a:pt x="4504056" y="10575"/>
                  <a:pt x="4751715" y="0"/>
                </a:cubicBezTo>
                <a:cubicBezTo>
                  <a:pt x="4999374" y="-10575"/>
                  <a:pt x="5282067" y="9773"/>
                  <a:pt x="5443376" y="0"/>
                </a:cubicBezTo>
                <a:cubicBezTo>
                  <a:pt x="5604685" y="-9773"/>
                  <a:pt x="6044050" y="-10407"/>
                  <a:pt x="6224954" y="0"/>
                </a:cubicBezTo>
                <a:cubicBezTo>
                  <a:pt x="6405858" y="10407"/>
                  <a:pt x="6533820" y="7289"/>
                  <a:pt x="6646867" y="0"/>
                </a:cubicBezTo>
                <a:cubicBezTo>
                  <a:pt x="6759914" y="-7289"/>
                  <a:pt x="6976825" y="-14797"/>
                  <a:pt x="7068781" y="0"/>
                </a:cubicBezTo>
                <a:cubicBezTo>
                  <a:pt x="7160737" y="14797"/>
                  <a:pt x="7629213" y="-39668"/>
                  <a:pt x="7940274" y="0"/>
                </a:cubicBezTo>
                <a:cubicBezTo>
                  <a:pt x="8251335" y="39668"/>
                  <a:pt x="8658111" y="22595"/>
                  <a:pt x="8991600" y="0"/>
                </a:cubicBezTo>
                <a:cubicBezTo>
                  <a:pt x="8970883" y="148021"/>
                  <a:pt x="8966126" y="327798"/>
                  <a:pt x="8991600" y="582750"/>
                </a:cubicBezTo>
                <a:cubicBezTo>
                  <a:pt x="9017075" y="837702"/>
                  <a:pt x="8965736" y="916886"/>
                  <a:pt x="8991600" y="1239894"/>
                </a:cubicBezTo>
                <a:cubicBezTo>
                  <a:pt x="8619707" y="1270578"/>
                  <a:pt x="8525747" y="1210906"/>
                  <a:pt x="8210022" y="1239894"/>
                </a:cubicBezTo>
                <a:cubicBezTo>
                  <a:pt x="7894297" y="1268882"/>
                  <a:pt x="7602832" y="1241404"/>
                  <a:pt x="7428445" y="1239894"/>
                </a:cubicBezTo>
                <a:cubicBezTo>
                  <a:pt x="7254058" y="1238384"/>
                  <a:pt x="7065856" y="1238867"/>
                  <a:pt x="6736783" y="1239894"/>
                </a:cubicBezTo>
                <a:cubicBezTo>
                  <a:pt x="6407710" y="1240921"/>
                  <a:pt x="6146364" y="1252661"/>
                  <a:pt x="5865290" y="1239894"/>
                </a:cubicBezTo>
                <a:cubicBezTo>
                  <a:pt x="5584216" y="1227127"/>
                  <a:pt x="5173153" y="1244196"/>
                  <a:pt x="4993796" y="1239894"/>
                </a:cubicBezTo>
                <a:cubicBezTo>
                  <a:pt x="4814439" y="1235592"/>
                  <a:pt x="4447520" y="1251903"/>
                  <a:pt x="4212219" y="1239894"/>
                </a:cubicBezTo>
                <a:cubicBezTo>
                  <a:pt x="3976918" y="1227885"/>
                  <a:pt x="3632756" y="1257268"/>
                  <a:pt x="3430641" y="1239894"/>
                </a:cubicBezTo>
                <a:cubicBezTo>
                  <a:pt x="3228526" y="1222520"/>
                  <a:pt x="2923195" y="1214670"/>
                  <a:pt x="2649064" y="1239894"/>
                </a:cubicBezTo>
                <a:cubicBezTo>
                  <a:pt x="2374933" y="1265118"/>
                  <a:pt x="2327156" y="1242809"/>
                  <a:pt x="2137234" y="1239894"/>
                </a:cubicBezTo>
                <a:cubicBezTo>
                  <a:pt x="1947312" y="1236980"/>
                  <a:pt x="1593391" y="1281528"/>
                  <a:pt x="1265741" y="1239894"/>
                </a:cubicBezTo>
                <a:cubicBezTo>
                  <a:pt x="938091" y="1198260"/>
                  <a:pt x="400093" y="1197734"/>
                  <a:pt x="0" y="1239894"/>
                </a:cubicBezTo>
                <a:cubicBezTo>
                  <a:pt x="-28481" y="976078"/>
                  <a:pt x="-480" y="847144"/>
                  <a:pt x="0" y="657144"/>
                </a:cubicBezTo>
                <a:cubicBezTo>
                  <a:pt x="480" y="467144"/>
                  <a:pt x="28002" y="289774"/>
                  <a:pt x="0" y="0"/>
                </a:cubicBezTo>
                <a:close/>
              </a:path>
              <a:path w="8991600" h="1239894" stroke="0" extrusionOk="0">
                <a:moveTo>
                  <a:pt x="0" y="0"/>
                </a:moveTo>
                <a:cubicBezTo>
                  <a:pt x="262101" y="-11870"/>
                  <a:pt x="422578" y="25497"/>
                  <a:pt x="601746" y="0"/>
                </a:cubicBezTo>
                <a:cubicBezTo>
                  <a:pt x="780914" y="-25497"/>
                  <a:pt x="850174" y="-8408"/>
                  <a:pt x="1023659" y="0"/>
                </a:cubicBezTo>
                <a:cubicBezTo>
                  <a:pt x="1197144" y="8408"/>
                  <a:pt x="1651189" y="11969"/>
                  <a:pt x="1895153" y="0"/>
                </a:cubicBezTo>
                <a:cubicBezTo>
                  <a:pt x="2139117" y="-11969"/>
                  <a:pt x="2348203" y="8839"/>
                  <a:pt x="2496898" y="0"/>
                </a:cubicBezTo>
                <a:cubicBezTo>
                  <a:pt x="2645594" y="-8839"/>
                  <a:pt x="2946497" y="-22828"/>
                  <a:pt x="3098644" y="0"/>
                </a:cubicBezTo>
                <a:cubicBezTo>
                  <a:pt x="3250791" y="22828"/>
                  <a:pt x="3647058" y="-7669"/>
                  <a:pt x="3970137" y="0"/>
                </a:cubicBezTo>
                <a:cubicBezTo>
                  <a:pt x="4293216" y="7669"/>
                  <a:pt x="4379463" y="4316"/>
                  <a:pt x="4481967" y="0"/>
                </a:cubicBezTo>
                <a:cubicBezTo>
                  <a:pt x="4584471" y="-4316"/>
                  <a:pt x="4925758" y="21905"/>
                  <a:pt x="5353460" y="0"/>
                </a:cubicBezTo>
                <a:cubicBezTo>
                  <a:pt x="5781162" y="-21905"/>
                  <a:pt x="5983827" y="-25744"/>
                  <a:pt x="6224954" y="0"/>
                </a:cubicBezTo>
                <a:cubicBezTo>
                  <a:pt x="6466081" y="25744"/>
                  <a:pt x="6647541" y="-88"/>
                  <a:pt x="6916615" y="0"/>
                </a:cubicBezTo>
                <a:cubicBezTo>
                  <a:pt x="7185689" y="88"/>
                  <a:pt x="7504673" y="-689"/>
                  <a:pt x="7788109" y="0"/>
                </a:cubicBezTo>
                <a:cubicBezTo>
                  <a:pt x="8071545" y="689"/>
                  <a:pt x="8090868" y="-3675"/>
                  <a:pt x="8389854" y="0"/>
                </a:cubicBezTo>
                <a:cubicBezTo>
                  <a:pt x="8688841" y="3675"/>
                  <a:pt x="8839712" y="-14271"/>
                  <a:pt x="8991600" y="0"/>
                </a:cubicBezTo>
                <a:cubicBezTo>
                  <a:pt x="8989335" y="187863"/>
                  <a:pt x="9016409" y="479711"/>
                  <a:pt x="8991600" y="632346"/>
                </a:cubicBezTo>
                <a:cubicBezTo>
                  <a:pt x="8966791" y="784981"/>
                  <a:pt x="8981322" y="1116269"/>
                  <a:pt x="8991600" y="1239894"/>
                </a:cubicBezTo>
                <a:cubicBezTo>
                  <a:pt x="8673926" y="1244245"/>
                  <a:pt x="8550967" y="1245061"/>
                  <a:pt x="8299938" y="1239894"/>
                </a:cubicBezTo>
                <a:cubicBezTo>
                  <a:pt x="8048909" y="1234727"/>
                  <a:pt x="7663057" y="1282094"/>
                  <a:pt x="7428445" y="1239894"/>
                </a:cubicBezTo>
                <a:cubicBezTo>
                  <a:pt x="7193833" y="1197694"/>
                  <a:pt x="7051807" y="1209042"/>
                  <a:pt x="6736783" y="1239894"/>
                </a:cubicBezTo>
                <a:cubicBezTo>
                  <a:pt x="6421759" y="1270746"/>
                  <a:pt x="6522517" y="1255604"/>
                  <a:pt x="6314870" y="1239894"/>
                </a:cubicBezTo>
                <a:cubicBezTo>
                  <a:pt x="6107223" y="1224184"/>
                  <a:pt x="6020966" y="1221481"/>
                  <a:pt x="5803040" y="1239894"/>
                </a:cubicBezTo>
                <a:cubicBezTo>
                  <a:pt x="5585114" y="1258308"/>
                  <a:pt x="5263818" y="1225386"/>
                  <a:pt x="4931547" y="1239894"/>
                </a:cubicBezTo>
                <a:cubicBezTo>
                  <a:pt x="4599276" y="1254402"/>
                  <a:pt x="4518890" y="1209247"/>
                  <a:pt x="4239885" y="1239894"/>
                </a:cubicBezTo>
                <a:cubicBezTo>
                  <a:pt x="3960880" y="1270541"/>
                  <a:pt x="3977143" y="1257755"/>
                  <a:pt x="3728056" y="1239894"/>
                </a:cubicBezTo>
                <a:cubicBezTo>
                  <a:pt x="3478969" y="1222033"/>
                  <a:pt x="3360833" y="1242770"/>
                  <a:pt x="3036394" y="1239894"/>
                </a:cubicBezTo>
                <a:cubicBezTo>
                  <a:pt x="2711955" y="1237018"/>
                  <a:pt x="2816491" y="1226827"/>
                  <a:pt x="2614481" y="1239894"/>
                </a:cubicBezTo>
                <a:cubicBezTo>
                  <a:pt x="2412471" y="1252961"/>
                  <a:pt x="2385885" y="1245590"/>
                  <a:pt x="2192567" y="1239894"/>
                </a:cubicBezTo>
                <a:cubicBezTo>
                  <a:pt x="1999249" y="1234198"/>
                  <a:pt x="1830313" y="1247195"/>
                  <a:pt x="1500906" y="1239894"/>
                </a:cubicBezTo>
                <a:cubicBezTo>
                  <a:pt x="1171499" y="1232593"/>
                  <a:pt x="1118577" y="1257475"/>
                  <a:pt x="989076" y="1239894"/>
                </a:cubicBezTo>
                <a:cubicBezTo>
                  <a:pt x="859575" y="1222314"/>
                  <a:pt x="321838" y="1198337"/>
                  <a:pt x="0" y="1239894"/>
                </a:cubicBezTo>
                <a:cubicBezTo>
                  <a:pt x="-21544" y="963936"/>
                  <a:pt x="22151" y="800937"/>
                  <a:pt x="0" y="644745"/>
                </a:cubicBezTo>
                <a:cubicBezTo>
                  <a:pt x="-22151" y="488553"/>
                  <a:pt x="-25789" y="25481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 cap="rnd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274300" tIns="182875" rIns="274300" bIns="182875" anchor="ctr" anchorCtr="1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</a:pPr>
            <a:r>
              <a:rPr lang="fr-CH" dirty="0">
                <a:latin typeface="Arial Rounded MT Bold" panose="020F0704030504030204" pitchFamily="34" charset="0"/>
              </a:rPr>
              <a:t>Ben Heine …</a:t>
            </a:r>
            <a:endParaRPr dirty="0">
              <a:latin typeface="Arial Rounded MT Bold" panose="020F0704030504030204" pitchFamily="34" charset="0"/>
            </a:endParaRPr>
          </a:p>
        </p:txBody>
      </p:sp>
      <p:sp>
        <p:nvSpPr>
          <p:cNvPr id="124" name="Google Shape;124;p6"/>
          <p:cNvSpPr txBox="1">
            <a:spLocks noGrp="1"/>
          </p:cNvSpPr>
          <p:nvPr>
            <p:ph type="subTitle" idx="1"/>
          </p:nvPr>
        </p:nvSpPr>
        <p:spPr>
          <a:xfrm>
            <a:off x="1600200" y="2202425"/>
            <a:ext cx="4495800" cy="4193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</a:pPr>
            <a:r>
              <a:rPr lang="fr-CH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- Artiste visuel, journaliste et compositeur belge. 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285750" lvl="0" indent="-158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Gill Sans"/>
              <a:buNone/>
            </a:pPr>
            <a:endParaRPr dirty="0">
              <a:solidFill>
                <a:schemeClr val="tx1"/>
              </a:solidFill>
              <a:latin typeface="Arial Rounded MT Bold" panose="020F0704030504030204" pitchFamily="34" charset="0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</a:pPr>
            <a:r>
              <a:rPr lang="fr-CH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- Né en 1983 en Côte d’Ivoire. 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285750" lvl="0" indent="-158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Gill Sans"/>
              <a:buNone/>
            </a:pPr>
            <a:endParaRPr dirty="0">
              <a:solidFill>
                <a:schemeClr val="tx1"/>
              </a:solidFill>
              <a:latin typeface="Arial Rounded MT Bold" panose="020F0704030504030204" pitchFamily="34" charset="0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</a:pPr>
            <a:r>
              <a:rPr lang="fr-CH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- Master en journalisme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285750" lvl="0" indent="-158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Gill Sans"/>
              <a:buNone/>
            </a:pPr>
            <a:endParaRPr dirty="0">
              <a:solidFill>
                <a:schemeClr val="tx1"/>
              </a:solidFill>
              <a:latin typeface="Arial Rounded MT Bold" panose="020F0704030504030204" pitchFamily="34" charset="0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</a:pPr>
            <a:r>
              <a:rPr lang="fr-CH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- Autodidacte dans les domaines du dessin, de la photographie et de la musique. 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342900" lvl="0" indent="-215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Gill Sans"/>
              <a:buNone/>
            </a:pP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342900" lvl="0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Gill Sans"/>
              <a:buNone/>
            </a:pPr>
            <a:endParaRPr dirty="0">
              <a:solidFill>
                <a:schemeClr val="tx1"/>
              </a:solidFill>
            </a:endParaRPr>
          </a:p>
        </p:txBody>
      </p:sp>
      <p:pic>
        <p:nvPicPr>
          <p:cNvPr id="125" name="Google Shape;12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19684" y="2163096"/>
            <a:ext cx="4272116" cy="4272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7BC5">
            <a:alpha val="50000"/>
          </a:srgbClr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"/>
          <p:cNvSpPr txBox="1">
            <a:spLocks noGrp="1"/>
          </p:cNvSpPr>
          <p:nvPr>
            <p:ph type="subTitle" idx="1"/>
          </p:nvPr>
        </p:nvSpPr>
        <p:spPr>
          <a:xfrm>
            <a:off x="1600200" y="2271252"/>
            <a:ext cx="8991600" cy="3539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-CH" sz="1800" b="1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Projet</a:t>
            </a:r>
            <a:r>
              <a:rPr lang="fr-CH" sz="1800" b="0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 : 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fr-CH" sz="1800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M</a:t>
            </a:r>
            <a:r>
              <a:rPr lang="fr-CH" sz="1800" b="0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odifier une photo pour représenter une situation de circulation sur la route. 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0" i="0" u="none" strike="noStrike" dirty="0">
              <a:solidFill>
                <a:schemeClr val="tx1"/>
              </a:solidFill>
              <a:latin typeface="Arial Rounded MT Bold" panose="020F0704030504030204" pitchFamily="34" charset="0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fr-CH" sz="1800" b="1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Le dessin devra contenir au moins : 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</a:pPr>
            <a:r>
              <a:rPr lang="fr-CH" sz="1800" b="0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- un panneau de signalisation adapté à la situation. </a:t>
            </a:r>
            <a:endParaRPr sz="1800" dirty="0">
              <a:solidFill>
                <a:schemeClr val="tx1"/>
              </a:solidFill>
              <a:latin typeface="Arial Rounded MT Bold" panose="020F0704030504030204" pitchFamily="34" charset="0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</a:pPr>
            <a:r>
              <a:rPr lang="fr-CH" sz="1800" b="0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- un utilisateur de la route (personnage </a:t>
            </a:r>
            <a:r>
              <a:rPr lang="fr-CH" sz="1800" b="0" i="0" u="none" strike="noStrike" dirty="0" err="1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Mobeez</a:t>
            </a:r>
            <a:r>
              <a:rPr lang="fr-CH" sz="1800" b="0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).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</a:pPr>
            <a:endParaRPr lang="fr-CH" sz="1800" b="0" i="0" u="none" strike="noStrike" dirty="0">
              <a:solidFill>
                <a:schemeClr val="tx1"/>
              </a:solidFill>
              <a:latin typeface="Arial Rounded MT Bold" panose="020F0704030504030204" pitchFamily="34" charset="0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</a:pPr>
            <a:r>
              <a:rPr lang="fr-CH" sz="1800" b="0" i="0" u="none" strike="noStrike" dirty="0">
                <a:solidFill>
                  <a:schemeClr val="tx1"/>
                </a:solidFill>
                <a:latin typeface="Arial Rounded MT Bold" panose="020F0704030504030204" pitchFamily="34" charset="0"/>
                <a:ea typeface="Century Gothic"/>
                <a:cs typeface="Century Gothic"/>
                <a:sym typeface="Century Gothic"/>
              </a:rPr>
              <a:t>La situation peut être irréaliste (par exemple : un dragon qui traverse la route) mais elle doit respecter les règles de circulation. </a:t>
            </a:r>
            <a:endParaRPr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Google Shape;123;p6">
            <a:extLst>
              <a:ext uri="{FF2B5EF4-FFF2-40B4-BE49-F238E27FC236}">
                <a16:creationId xmlns:a16="http://schemas.microsoft.com/office/drawing/2014/main" id="{251FA493-0C2C-941F-1451-1940C0323441}"/>
              </a:ext>
            </a:extLst>
          </p:cNvPr>
          <p:cNvSpPr txBox="1">
            <a:spLocks/>
          </p:cNvSpPr>
          <p:nvPr/>
        </p:nvSpPr>
        <p:spPr>
          <a:xfrm>
            <a:off x="1600200" y="557944"/>
            <a:ext cx="8991600" cy="1239894"/>
          </a:xfrm>
          <a:custGeom>
            <a:avLst/>
            <a:gdLst>
              <a:gd name="connsiteX0" fmla="*/ 0 w 8991600"/>
              <a:gd name="connsiteY0" fmla="*/ 0 h 1239894"/>
              <a:gd name="connsiteX1" fmla="*/ 781578 w 8991600"/>
              <a:gd name="connsiteY1" fmla="*/ 0 h 1239894"/>
              <a:gd name="connsiteX2" fmla="*/ 1383323 w 8991600"/>
              <a:gd name="connsiteY2" fmla="*/ 0 h 1239894"/>
              <a:gd name="connsiteX3" fmla="*/ 2074985 w 8991600"/>
              <a:gd name="connsiteY3" fmla="*/ 0 h 1239894"/>
              <a:gd name="connsiteX4" fmla="*/ 2946478 w 8991600"/>
              <a:gd name="connsiteY4" fmla="*/ 0 h 1239894"/>
              <a:gd name="connsiteX5" fmla="*/ 3458308 w 8991600"/>
              <a:gd name="connsiteY5" fmla="*/ 0 h 1239894"/>
              <a:gd name="connsiteX6" fmla="*/ 4239885 w 8991600"/>
              <a:gd name="connsiteY6" fmla="*/ 0 h 1239894"/>
              <a:gd name="connsiteX7" fmla="*/ 4751715 w 8991600"/>
              <a:gd name="connsiteY7" fmla="*/ 0 h 1239894"/>
              <a:gd name="connsiteX8" fmla="*/ 5443376 w 8991600"/>
              <a:gd name="connsiteY8" fmla="*/ 0 h 1239894"/>
              <a:gd name="connsiteX9" fmla="*/ 6224954 w 8991600"/>
              <a:gd name="connsiteY9" fmla="*/ 0 h 1239894"/>
              <a:gd name="connsiteX10" fmla="*/ 6646867 w 8991600"/>
              <a:gd name="connsiteY10" fmla="*/ 0 h 1239894"/>
              <a:gd name="connsiteX11" fmla="*/ 7068781 w 8991600"/>
              <a:gd name="connsiteY11" fmla="*/ 0 h 1239894"/>
              <a:gd name="connsiteX12" fmla="*/ 7940274 w 8991600"/>
              <a:gd name="connsiteY12" fmla="*/ 0 h 1239894"/>
              <a:gd name="connsiteX13" fmla="*/ 8991600 w 8991600"/>
              <a:gd name="connsiteY13" fmla="*/ 0 h 1239894"/>
              <a:gd name="connsiteX14" fmla="*/ 8991600 w 8991600"/>
              <a:gd name="connsiteY14" fmla="*/ 582750 h 1239894"/>
              <a:gd name="connsiteX15" fmla="*/ 8991600 w 8991600"/>
              <a:gd name="connsiteY15" fmla="*/ 1239894 h 1239894"/>
              <a:gd name="connsiteX16" fmla="*/ 8210022 w 8991600"/>
              <a:gd name="connsiteY16" fmla="*/ 1239894 h 1239894"/>
              <a:gd name="connsiteX17" fmla="*/ 7428445 w 8991600"/>
              <a:gd name="connsiteY17" fmla="*/ 1239894 h 1239894"/>
              <a:gd name="connsiteX18" fmla="*/ 6736783 w 8991600"/>
              <a:gd name="connsiteY18" fmla="*/ 1239894 h 1239894"/>
              <a:gd name="connsiteX19" fmla="*/ 5865290 w 8991600"/>
              <a:gd name="connsiteY19" fmla="*/ 1239894 h 1239894"/>
              <a:gd name="connsiteX20" fmla="*/ 4993796 w 8991600"/>
              <a:gd name="connsiteY20" fmla="*/ 1239894 h 1239894"/>
              <a:gd name="connsiteX21" fmla="*/ 4212219 w 8991600"/>
              <a:gd name="connsiteY21" fmla="*/ 1239894 h 1239894"/>
              <a:gd name="connsiteX22" fmla="*/ 3430641 w 8991600"/>
              <a:gd name="connsiteY22" fmla="*/ 1239894 h 1239894"/>
              <a:gd name="connsiteX23" fmla="*/ 2649064 w 8991600"/>
              <a:gd name="connsiteY23" fmla="*/ 1239894 h 1239894"/>
              <a:gd name="connsiteX24" fmla="*/ 2137234 w 8991600"/>
              <a:gd name="connsiteY24" fmla="*/ 1239894 h 1239894"/>
              <a:gd name="connsiteX25" fmla="*/ 1265741 w 8991600"/>
              <a:gd name="connsiteY25" fmla="*/ 1239894 h 1239894"/>
              <a:gd name="connsiteX26" fmla="*/ 0 w 8991600"/>
              <a:gd name="connsiteY26" fmla="*/ 1239894 h 1239894"/>
              <a:gd name="connsiteX27" fmla="*/ 0 w 8991600"/>
              <a:gd name="connsiteY27" fmla="*/ 657144 h 1239894"/>
              <a:gd name="connsiteX28" fmla="*/ 0 w 8991600"/>
              <a:gd name="connsiteY28" fmla="*/ 0 h 1239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991600" h="1239894" fill="none" extrusionOk="0">
                <a:moveTo>
                  <a:pt x="0" y="0"/>
                </a:moveTo>
                <a:cubicBezTo>
                  <a:pt x="184148" y="21361"/>
                  <a:pt x="503394" y="7018"/>
                  <a:pt x="781578" y="0"/>
                </a:cubicBezTo>
                <a:cubicBezTo>
                  <a:pt x="1059762" y="-7018"/>
                  <a:pt x="1085953" y="9986"/>
                  <a:pt x="1383323" y="0"/>
                </a:cubicBezTo>
                <a:cubicBezTo>
                  <a:pt x="1680694" y="-9986"/>
                  <a:pt x="1928296" y="-23287"/>
                  <a:pt x="2074985" y="0"/>
                </a:cubicBezTo>
                <a:cubicBezTo>
                  <a:pt x="2221674" y="23287"/>
                  <a:pt x="2688777" y="-34239"/>
                  <a:pt x="2946478" y="0"/>
                </a:cubicBezTo>
                <a:cubicBezTo>
                  <a:pt x="3204179" y="34239"/>
                  <a:pt x="3212004" y="17526"/>
                  <a:pt x="3458308" y="0"/>
                </a:cubicBezTo>
                <a:cubicBezTo>
                  <a:pt x="3704612" y="-17526"/>
                  <a:pt x="3977769" y="18035"/>
                  <a:pt x="4239885" y="0"/>
                </a:cubicBezTo>
                <a:cubicBezTo>
                  <a:pt x="4502001" y="-18035"/>
                  <a:pt x="4504056" y="10575"/>
                  <a:pt x="4751715" y="0"/>
                </a:cubicBezTo>
                <a:cubicBezTo>
                  <a:pt x="4999374" y="-10575"/>
                  <a:pt x="5282067" y="9773"/>
                  <a:pt x="5443376" y="0"/>
                </a:cubicBezTo>
                <a:cubicBezTo>
                  <a:pt x="5604685" y="-9773"/>
                  <a:pt x="6044050" y="-10407"/>
                  <a:pt x="6224954" y="0"/>
                </a:cubicBezTo>
                <a:cubicBezTo>
                  <a:pt x="6405858" y="10407"/>
                  <a:pt x="6533820" y="7289"/>
                  <a:pt x="6646867" y="0"/>
                </a:cubicBezTo>
                <a:cubicBezTo>
                  <a:pt x="6759914" y="-7289"/>
                  <a:pt x="6976825" y="-14797"/>
                  <a:pt x="7068781" y="0"/>
                </a:cubicBezTo>
                <a:cubicBezTo>
                  <a:pt x="7160737" y="14797"/>
                  <a:pt x="7629213" y="-39668"/>
                  <a:pt x="7940274" y="0"/>
                </a:cubicBezTo>
                <a:cubicBezTo>
                  <a:pt x="8251335" y="39668"/>
                  <a:pt x="8658111" y="22595"/>
                  <a:pt x="8991600" y="0"/>
                </a:cubicBezTo>
                <a:cubicBezTo>
                  <a:pt x="8970883" y="148021"/>
                  <a:pt x="8966126" y="327798"/>
                  <a:pt x="8991600" y="582750"/>
                </a:cubicBezTo>
                <a:cubicBezTo>
                  <a:pt x="9017075" y="837702"/>
                  <a:pt x="8965736" y="916886"/>
                  <a:pt x="8991600" y="1239894"/>
                </a:cubicBezTo>
                <a:cubicBezTo>
                  <a:pt x="8619707" y="1270578"/>
                  <a:pt x="8525747" y="1210906"/>
                  <a:pt x="8210022" y="1239894"/>
                </a:cubicBezTo>
                <a:cubicBezTo>
                  <a:pt x="7894297" y="1268882"/>
                  <a:pt x="7602832" y="1241404"/>
                  <a:pt x="7428445" y="1239894"/>
                </a:cubicBezTo>
                <a:cubicBezTo>
                  <a:pt x="7254058" y="1238384"/>
                  <a:pt x="7065856" y="1238867"/>
                  <a:pt x="6736783" y="1239894"/>
                </a:cubicBezTo>
                <a:cubicBezTo>
                  <a:pt x="6407710" y="1240921"/>
                  <a:pt x="6146364" y="1252661"/>
                  <a:pt x="5865290" y="1239894"/>
                </a:cubicBezTo>
                <a:cubicBezTo>
                  <a:pt x="5584216" y="1227127"/>
                  <a:pt x="5173153" y="1244196"/>
                  <a:pt x="4993796" y="1239894"/>
                </a:cubicBezTo>
                <a:cubicBezTo>
                  <a:pt x="4814439" y="1235592"/>
                  <a:pt x="4447520" y="1251903"/>
                  <a:pt x="4212219" y="1239894"/>
                </a:cubicBezTo>
                <a:cubicBezTo>
                  <a:pt x="3976918" y="1227885"/>
                  <a:pt x="3632756" y="1257268"/>
                  <a:pt x="3430641" y="1239894"/>
                </a:cubicBezTo>
                <a:cubicBezTo>
                  <a:pt x="3228526" y="1222520"/>
                  <a:pt x="2923195" y="1214670"/>
                  <a:pt x="2649064" y="1239894"/>
                </a:cubicBezTo>
                <a:cubicBezTo>
                  <a:pt x="2374933" y="1265118"/>
                  <a:pt x="2327156" y="1242809"/>
                  <a:pt x="2137234" y="1239894"/>
                </a:cubicBezTo>
                <a:cubicBezTo>
                  <a:pt x="1947312" y="1236980"/>
                  <a:pt x="1593391" y="1281528"/>
                  <a:pt x="1265741" y="1239894"/>
                </a:cubicBezTo>
                <a:cubicBezTo>
                  <a:pt x="938091" y="1198260"/>
                  <a:pt x="400093" y="1197734"/>
                  <a:pt x="0" y="1239894"/>
                </a:cubicBezTo>
                <a:cubicBezTo>
                  <a:pt x="-28481" y="976078"/>
                  <a:pt x="-480" y="847144"/>
                  <a:pt x="0" y="657144"/>
                </a:cubicBezTo>
                <a:cubicBezTo>
                  <a:pt x="480" y="467144"/>
                  <a:pt x="28002" y="289774"/>
                  <a:pt x="0" y="0"/>
                </a:cubicBezTo>
                <a:close/>
              </a:path>
              <a:path w="8991600" h="1239894" stroke="0" extrusionOk="0">
                <a:moveTo>
                  <a:pt x="0" y="0"/>
                </a:moveTo>
                <a:cubicBezTo>
                  <a:pt x="262101" y="-11870"/>
                  <a:pt x="422578" y="25497"/>
                  <a:pt x="601746" y="0"/>
                </a:cubicBezTo>
                <a:cubicBezTo>
                  <a:pt x="780914" y="-25497"/>
                  <a:pt x="850174" y="-8408"/>
                  <a:pt x="1023659" y="0"/>
                </a:cubicBezTo>
                <a:cubicBezTo>
                  <a:pt x="1197144" y="8408"/>
                  <a:pt x="1651189" y="11969"/>
                  <a:pt x="1895153" y="0"/>
                </a:cubicBezTo>
                <a:cubicBezTo>
                  <a:pt x="2139117" y="-11969"/>
                  <a:pt x="2348203" y="8839"/>
                  <a:pt x="2496898" y="0"/>
                </a:cubicBezTo>
                <a:cubicBezTo>
                  <a:pt x="2645594" y="-8839"/>
                  <a:pt x="2946497" y="-22828"/>
                  <a:pt x="3098644" y="0"/>
                </a:cubicBezTo>
                <a:cubicBezTo>
                  <a:pt x="3250791" y="22828"/>
                  <a:pt x="3647058" y="-7669"/>
                  <a:pt x="3970137" y="0"/>
                </a:cubicBezTo>
                <a:cubicBezTo>
                  <a:pt x="4293216" y="7669"/>
                  <a:pt x="4379463" y="4316"/>
                  <a:pt x="4481967" y="0"/>
                </a:cubicBezTo>
                <a:cubicBezTo>
                  <a:pt x="4584471" y="-4316"/>
                  <a:pt x="4925758" y="21905"/>
                  <a:pt x="5353460" y="0"/>
                </a:cubicBezTo>
                <a:cubicBezTo>
                  <a:pt x="5781162" y="-21905"/>
                  <a:pt x="5983827" y="-25744"/>
                  <a:pt x="6224954" y="0"/>
                </a:cubicBezTo>
                <a:cubicBezTo>
                  <a:pt x="6466081" y="25744"/>
                  <a:pt x="6647541" y="-88"/>
                  <a:pt x="6916615" y="0"/>
                </a:cubicBezTo>
                <a:cubicBezTo>
                  <a:pt x="7185689" y="88"/>
                  <a:pt x="7504673" y="-689"/>
                  <a:pt x="7788109" y="0"/>
                </a:cubicBezTo>
                <a:cubicBezTo>
                  <a:pt x="8071545" y="689"/>
                  <a:pt x="8090868" y="-3675"/>
                  <a:pt x="8389854" y="0"/>
                </a:cubicBezTo>
                <a:cubicBezTo>
                  <a:pt x="8688841" y="3675"/>
                  <a:pt x="8839712" y="-14271"/>
                  <a:pt x="8991600" y="0"/>
                </a:cubicBezTo>
                <a:cubicBezTo>
                  <a:pt x="8989335" y="187863"/>
                  <a:pt x="9016409" y="479711"/>
                  <a:pt x="8991600" y="632346"/>
                </a:cubicBezTo>
                <a:cubicBezTo>
                  <a:pt x="8966791" y="784981"/>
                  <a:pt x="8981322" y="1116269"/>
                  <a:pt x="8991600" y="1239894"/>
                </a:cubicBezTo>
                <a:cubicBezTo>
                  <a:pt x="8673926" y="1244245"/>
                  <a:pt x="8550967" y="1245061"/>
                  <a:pt x="8299938" y="1239894"/>
                </a:cubicBezTo>
                <a:cubicBezTo>
                  <a:pt x="8048909" y="1234727"/>
                  <a:pt x="7663057" y="1282094"/>
                  <a:pt x="7428445" y="1239894"/>
                </a:cubicBezTo>
                <a:cubicBezTo>
                  <a:pt x="7193833" y="1197694"/>
                  <a:pt x="7051807" y="1209042"/>
                  <a:pt x="6736783" y="1239894"/>
                </a:cubicBezTo>
                <a:cubicBezTo>
                  <a:pt x="6421759" y="1270746"/>
                  <a:pt x="6522517" y="1255604"/>
                  <a:pt x="6314870" y="1239894"/>
                </a:cubicBezTo>
                <a:cubicBezTo>
                  <a:pt x="6107223" y="1224184"/>
                  <a:pt x="6020966" y="1221481"/>
                  <a:pt x="5803040" y="1239894"/>
                </a:cubicBezTo>
                <a:cubicBezTo>
                  <a:pt x="5585114" y="1258308"/>
                  <a:pt x="5263818" y="1225386"/>
                  <a:pt x="4931547" y="1239894"/>
                </a:cubicBezTo>
                <a:cubicBezTo>
                  <a:pt x="4599276" y="1254402"/>
                  <a:pt x="4518890" y="1209247"/>
                  <a:pt x="4239885" y="1239894"/>
                </a:cubicBezTo>
                <a:cubicBezTo>
                  <a:pt x="3960880" y="1270541"/>
                  <a:pt x="3977143" y="1257755"/>
                  <a:pt x="3728056" y="1239894"/>
                </a:cubicBezTo>
                <a:cubicBezTo>
                  <a:pt x="3478969" y="1222033"/>
                  <a:pt x="3360833" y="1242770"/>
                  <a:pt x="3036394" y="1239894"/>
                </a:cubicBezTo>
                <a:cubicBezTo>
                  <a:pt x="2711955" y="1237018"/>
                  <a:pt x="2816491" y="1226827"/>
                  <a:pt x="2614481" y="1239894"/>
                </a:cubicBezTo>
                <a:cubicBezTo>
                  <a:pt x="2412471" y="1252961"/>
                  <a:pt x="2385885" y="1245590"/>
                  <a:pt x="2192567" y="1239894"/>
                </a:cubicBezTo>
                <a:cubicBezTo>
                  <a:pt x="1999249" y="1234198"/>
                  <a:pt x="1830313" y="1247195"/>
                  <a:pt x="1500906" y="1239894"/>
                </a:cubicBezTo>
                <a:cubicBezTo>
                  <a:pt x="1171499" y="1232593"/>
                  <a:pt x="1118577" y="1257475"/>
                  <a:pt x="989076" y="1239894"/>
                </a:cubicBezTo>
                <a:cubicBezTo>
                  <a:pt x="859575" y="1222314"/>
                  <a:pt x="321838" y="1198337"/>
                  <a:pt x="0" y="1239894"/>
                </a:cubicBezTo>
                <a:cubicBezTo>
                  <a:pt x="-21544" y="963936"/>
                  <a:pt x="22151" y="800937"/>
                  <a:pt x="0" y="644745"/>
                </a:cubicBezTo>
                <a:cubicBezTo>
                  <a:pt x="-22151" y="488553"/>
                  <a:pt x="-25789" y="25481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8575" cap="rnd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spcFirstLastPara="1" wrap="square" lIns="274300" tIns="182875" rIns="274300" bIns="182875" anchor="ctr" anchorCtr="1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  <a:defRPr sz="3800" b="0" i="0" u="none" strike="noStrike" cap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CH" dirty="0">
                <a:latin typeface="Arial Rounded MT Bold" panose="020F0704030504030204" pitchFamily="34" charset="0"/>
              </a:rPr>
              <a:t>… et les </a:t>
            </a:r>
            <a:r>
              <a:rPr lang="fr-CH" dirty="0" err="1">
                <a:latin typeface="Arial Rounded MT Bold" panose="020F0704030504030204" pitchFamily="34" charset="0"/>
              </a:rPr>
              <a:t>Mobeeez</a:t>
            </a:r>
            <a:endParaRPr lang="fr-CH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7BC5">
            <a:alpha val="50000"/>
          </a:srgbClr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486ba2e440_1_1"/>
          <p:cNvSpPr txBox="1">
            <a:spLocks noGrp="1"/>
          </p:cNvSpPr>
          <p:nvPr>
            <p:ph type="subTitle" idx="1"/>
          </p:nvPr>
        </p:nvSpPr>
        <p:spPr>
          <a:xfrm>
            <a:off x="396750" y="1192775"/>
            <a:ext cx="10612800" cy="12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fr-CH" dirty="0">
                <a:solidFill>
                  <a:schemeClr val="tx1"/>
                </a:solidFill>
              </a:rPr>
              <a:t>Lien pour les informations (biographie et images) :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lang="fr-CH" u="sng" dirty="0">
              <a:solidFill>
                <a:schemeClr val="tx1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fr-CH" u="sng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https://benheine.com/fr/services/creation-graphique/</a:t>
            </a:r>
            <a:endParaRPr dirty="0">
              <a:solidFill>
                <a:schemeClr val="tx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Image 1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3138AB02-302A-340E-4482-2202F37379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659" y="3522095"/>
            <a:ext cx="4472218" cy="44722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lis">
  <a:themeElements>
    <a:clrScheme name="Colis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lis">
  <a:themeElements>
    <a:clrScheme name="Colis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Office PowerPoint</Application>
  <PresentationFormat>Grand écran</PresentationFormat>
  <Paragraphs>22</Paragraphs>
  <Slides>8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Gill Sans</vt:lpstr>
      <vt:lpstr>Arial</vt:lpstr>
      <vt:lpstr>Arial Rounded MT Bold</vt:lpstr>
      <vt:lpstr>Calibri</vt:lpstr>
      <vt:lpstr>Colis</vt:lpstr>
      <vt:lpstr>Colis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Ben Heine …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 HEINE ET LES MOBEEZ</dc:title>
  <dc:creator>Riedo Saranda</dc:creator>
  <cp:lastModifiedBy>BAERTSCH Marc</cp:lastModifiedBy>
  <cp:revision>4</cp:revision>
  <dcterms:created xsi:type="dcterms:W3CDTF">2023-05-03T04:29:20Z</dcterms:created>
  <dcterms:modified xsi:type="dcterms:W3CDTF">2024-03-14T15:47:53Z</dcterms:modified>
</cp:coreProperties>
</file>