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>
        <p:scale>
          <a:sx n="106" d="100"/>
          <a:sy n="106" d="100"/>
        </p:scale>
        <p:origin x="-186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A1854A-C017-93E8-1314-11A559A13B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CA67716-E6FD-015C-2B0E-563F7AE9A0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04B9D0F-A7FD-0B92-378C-5A08D1438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6E0C2-4BF0-49E0-B2EC-D9DAA451E23F}" type="datetimeFigureOut">
              <a:rPr lang="fr-CH" smtClean="0"/>
              <a:t>26.02.2024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FAB5B8C-2CEA-1847-4461-03CA7FCF4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6CFF150-A1A5-3920-4B7E-C1002943B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704E7-44E1-49EF-9CF2-84BE26B4A53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63749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3586C4-37CD-568F-A946-F54DA1032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E94F2BA-03CF-9FA6-FE5F-1E011035E7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491A857-5B04-0275-52D8-9885031D3D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6E0C2-4BF0-49E0-B2EC-D9DAA451E23F}" type="datetimeFigureOut">
              <a:rPr lang="fr-CH" smtClean="0"/>
              <a:t>26.02.2024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AD76BE2-3078-EB17-8297-A45D3264D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F38B0A1-EAF1-7E22-1B56-F53E97341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704E7-44E1-49EF-9CF2-84BE26B4A53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9490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AB3862B9-7C00-366D-EA04-CF86DF537F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DF62B08-40A5-D40A-21FE-2030AEFEFB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37B280B-1641-463F-A3AA-A16FA3261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6E0C2-4BF0-49E0-B2EC-D9DAA451E23F}" type="datetimeFigureOut">
              <a:rPr lang="fr-CH" smtClean="0"/>
              <a:t>26.02.2024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4F32E90-C96C-6E0A-E219-5611B51F3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8D223C8-651B-2AE5-080A-C5E912E65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704E7-44E1-49EF-9CF2-84BE26B4A53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31989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806BA7-F7E0-1A28-618B-337445353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83F5975-ADEE-CAA9-0F25-521D3C52BC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035382E-83F9-F21C-F85C-26D5CE61C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6E0C2-4BF0-49E0-B2EC-D9DAA451E23F}" type="datetimeFigureOut">
              <a:rPr lang="fr-CH" smtClean="0"/>
              <a:t>26.02.2024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C625E58-C2F3-599D-A674-974A65A12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595C833-5956-79B3-6AD0-F5A51EF7C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704E7-44E1-49EF-9CF2-84BE26B4A53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45969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469C94-9C93-58DF-4FDC-10B4D2CEC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EB9AD58-F8E6-1533-B9E6-7D199D4475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CA2D97B-1C33-6F44-8AFA-232E9223D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6E0C2-4BF0-49E0-B2EC-D9DAA451E23F}" type="datetimeFigureOut">
              <a:rPr lang="fr-CH" smtClean="0"/>
              <a:t>26.02.2024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D4D3D91-377C-B929-B5A0-0A68C3D87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6E0B787-7EDE-83C8-204D-7D9F76820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704E7-44E1-49EF-9CF2-84BE26B4A53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76663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44D5BC-18C2-11AF-E0C8-596835299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6E695D1-7ABB-9166-9B62-B49A1CE89B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D9C74D9-B2EB-5D1D-6308-1A61452BD8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353CD5C-E6A8-35F8-BE40-FA756454A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6E0C2-4BF0-49E0-B2EC-D9DAA451E23F}" type="datetimeFigureOut">
              <a:rPr lang="fr-CH" smtClean="0"/>
              <a:t>26.02.2024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6A3EFBD-747E-3AB8-831A-54293B482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C124CEA-C801-CCAB-7FF1-534DE03E6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704E7-44E1-49EF-9CF2-84BE26B4A53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18369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9C8140-B1DF-4FEF-2673-2FA2F94BD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DFBADC0-D3F1-A017-1131-BE471F5DB4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F6C06DF-C824-DC7E-1273-D2580E5DA3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7162349-F033-CE93-89E6-24E712861B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D6E76FE-A5D2-FDD4-1799-7AA9E5463B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27004320-D93A-E5D8-0702-FAFA601B74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6E0C2-4BF0-49E0-B2EC-D9DAA451E23F}" type="datetimeFigureOut">
              <a:rPr lang="fr-CH" smtClean="0"/>
              <a:t>26.02.2024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26567AFA-1CC2-5904-2DD1-AED427758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03CBEDA-932C-6BDA-8CD7-94E3203C0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704E7-44E1-49EF-9CF2-84BE26B4A53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3295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5C0C1B9-5B56-1517-7C40-39DBD13BF5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7DD1FE4-F283-1732-56BE-9C1CDBDC5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6E0C2-4BF0-49E0-B2EC-D9DAA451E23F}" type="datetimeFigureOut">
              <a:rPr lang="fr-CH" smtClean="0"/>
              <a:t>26.02.2024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2B80938-888A-5992-2F48-72555FC3A7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F710A08-48C3-EF9F-10DD-8A4B7F518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704E7-44E1-49EF-9CF2-84BE26B4A53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517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23A7E27-3A54-2225-3AB3-A196CDD35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6E0C2-4BF0-49E0-B2EC-D9DAA451E23F}" type="datetimeFigureOut">
              <a:rPr lang="fr-CH" smtClean="0"/>
              <a:t>26.02.2024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7E93A65-5BD1-6105-885D-4050B974A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417ED3F-5109-2D43-2787-50751C8F0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704E7-44E1-49EF-9CF2-84BE26B4A53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52887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5DA556-CFD1-73C0-4A51-91B95192E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22333D1-1936-63E7-DDDE-40643E31E8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A668C9C-3542-B444-C779-2AAA033C70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B109B46-3C57-5C03-71CB-ED77AC317C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6E0C2-4BF0-49E0-B2EC-D9DAA451E23F}" type="datetimeFigureOut">
              <a:rPr lang="fr-CH" smtClean="0"/>
              <a:t>26.02.2024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676B71C-058A-34A9-5BA6-93758233B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EA4E0AC-75FF-C383-2E1F-C6299F294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704E7-44E1-49EF-9CF2-84BE26B4A53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3958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FB56848-3CB3-2B81-C939-24B3CB34D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5F68786-00DA-A206-C6C4-0AE2F3EC4B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738D20F-D093-BE2C-2AC5-71342C272D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C2E4769-8985-6EDD-8EE0-BC893982E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6E0C2-4BF0-49E0-B2EC-D9DAA451E23F}" type="datetimeFigureOut">
              <a:rPr lang="fr-CH" smtClean="0"/>
              <a:t>26.02.2024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6F6649D-2785-921D-82CF-95E74C018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6698E56-E252-CF24-20A6-C2E0E35B5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704E7-44E1-49EF-9CF2-84BE26B4A53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86148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CBEFD25-121F-C565-61EA-E3F81E0F79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6DBBEB5-2937-F916-7E07-B2720D895F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C3A09E0-A3D5-7609-2F5B-B688C85409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6E0C2-4BF0-49E0-B2EC-D9DAA451E23F}" type="datetimeFigureOut">
              <a:rPr lang="fr-CH" smtClean="0"/>
              <a:t>26.02.2024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FF261F9-CA67-42B6-A6B9-8E807921DE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1EE0D18-E190-2195-D9A1-96E5DC8E5B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D704E7-44E1-49EF-9CF2-84BE26B4A53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42919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, art, intérieur, conception&#10;&#10;Description générée automatiquement">
            <a:extLst>
              <a:ext uri="{FF2B5EF4-FFF2-40B4-BE49-F238E27FC236}">
                <a16:creationId xmlns:a16="http://schemas.microsoft.com/office/drawing/2014/main" id="{868B2AA0-13A6-F1D1-8F40-0AB4162ACA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7" t="3262" r="17263" b="6809"/>
          <a:stretch/>
        </p:blipFill>
        <p:spPr>
          <a:xfrm>
            <a:off x="860081" y="107651"/>
            <a:ext cx="2770256" cy="6646233"/>
          </a:xfrm>
          <a:prstGeom prst="rect">
            <a:avLst/>
          </a:pr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CD67800-37AC-4E14-89B0-F79DCB3FB8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16560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 4" descr="Une image contenant texte, art, maison, mur&#10;&#10;Description générée automatiquement">
            <a:extLst>
              <a:ext uri="{FF2B5EF4-FFF2-40B4-BE49-F238E27FC236}">
                <a16:creationId xmlns:a16="http://schemas.microsoft.com/office/drawing/2014/main" id="{D606E6CE-0001-6066-405D-DB505A62E91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86" t="1530" r="5524" b="4823"/>
          <a:stretch/>
        </p:blipFill>
        <p:spPr>
          <a:xfrm>
            <a:off x="4815063" y="107652"/>
            <a:ext cx="2532261" cy="6646232"/>
          </a:xfrm>
          <a:prstGeom prst="rect">
            <a:avLst/>
          </a:prstGeom>
        </p:spPr>
      </p:pic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0F1788F-A5AE-4188-8274-F7F2E3833E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99592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 8" descr="Une image contenant texte, capture d’écran, art, conception&#10;&#10;Description générée automatiquement">
            <a:extLst>
              <a:ext uri="{FF2B5EF4-FFF2-40B4-BE49-F238E27FC236}">
                <a16:creationId xmlns:a16="http://schemas.microsoft.com/office/drawing/2014/main" id="{BE1FE653-A8EB-285A-9056-FC1E156AFE0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63" t="1590" r="9955" b="6353"/>
          <a:stretch/>
        </p:blipFill>
        <p:spPr>
          <a:xfrm>
            <a:off x="8691146" y="107652"/>
            <a:ext cx="2463086" cy="6646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37518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Touring Club Suisse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BAERTSCH Marc</dc:creator>
  <cp:lastModifiedBy>BAERTSCH Marc</cp:lastModifiedBy>
  <cp:revision>1</cp:revision>
  <dcterms:created xsi:type="dcterms:W3CDTF">2024-02-26T07:08:40Z</dcterms:created>
  <dcterms:modified xsi:type="dcterms:W3CDTF">2024-02-26T07:20:27Z</dcterms:modified>
</cp:coreProperties>
</file>